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sldIdLst>
    <p:sldId id="256" r:id="rId5"/>
    <p:sldId id="258" r:id="rId6"/>
    <p:sldId id="259" r:id="rId7"/>
    <p:sldId id="257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EB1E9-199F-4195-9BE7-DEC0CA3CAD1D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8BA5E-D2A7-4801-B83E-A5124D2A54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813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B664-1423-47D2-9610-0A13A694C26F}" type="datetime1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61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CC148-E0A0-45AF-AAB8-674E6DF8722D}" type="datetime1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71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D00B3-D3FE-4CE8-8D9D-FE79A15D1701}" type="datetime1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32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227C-F726-4943-93BA-3A771A674EC9}" type="datetime1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777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131A-CAB0-4574-B184-5104A27E08BE}" type="datetime1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17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2B558-DE4B-490E-94BB-1C9842CB0876}" type="datetime1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1118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B08C-2E17-4ACF-A9BC-9CCE5F6D39CD}" type="datetime1">
              <a:rPr lang="en-IN" smtClean="0"/>
              <a:t>05-12-2022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55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137C-67C8-48DB-BC36-3E236FCBFCDF}" type="datetime1">
              <a:rPr lang="en-IN" smtClean="0"/>
              <a:t>05-12-2022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692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E6A7D-2406-4074-9795-80C83EB1C726}" type="datetime1">
              <a:rPr lang="en-IN" smtClean="0"/>
              <a:t>05-12-2022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447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DAE-D705-4930-9EAA-BA2588BBAC5F}" type="datetime1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044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84C98-573B-4C5A-A4EC-EC2DA531DE9B}" type="datetime1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6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C5E52-7F8B-4600-9C5C-F1CED784B7AD}" type="datetime1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6B6FF-5C60-4BB0-B70D-F0991A9066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191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doctor-caricature-cartoon-character-2748707/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www.pexels.com/photo/cute-dogs-dogue-de-bordeaux-puppy-271968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ndabergnow.com/2019/02/05/proposal-for-new-shelter-for-abandoned-dogs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hekeyport/24259674271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85229-text-photography-question-interrogation-communication-stoc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lmlycookingcurry.blogspot.com/search/label/animal%20rescu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ews.uct.ac.za/article/-2021-02-18-uct-scientists-to-start-phase-1-clinical-trial-of-covid-19-vaccine-candidate" TargetMode="Externa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8515/dog-simple-draw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openclipart.org/detail/69331/html-logo" TargetMode="External"/><Relationship Id="rId7" Type="http://schemas.openxmlformats.org/officeDocument/2006/relationships/hyperlink" Target="https://www.nexsys.it/blog/i-10-linguaggi-di-programmazione-piu-richiesti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hyperlink" Target="https://www.ochobitshacenunbyte.com/2020/05/21/como-instalar-visual-studio-code-en-linux/" TargetMode="External"/><Relationship Id="rId5" Type="http://schemas.openxmlformats.org/officeDocument/2006/relationships/hyperlink" Target="https://openclipart.org/detail/212872/css-document-by-isendrak-212872" TargetMode="External"/><Relationship Id="rId10" Type="http://schemas.openxmlformats.org/officeDocument/2006/relationships/image" Target="../media/image11.jpg"/><Relationship Id="rId4" Type="http://schemas.openxmlformats.org/officeDocument/2006/relationships/image" Target="../media/image8.png"/><Relationship Id="rId9" Type="http://schemas.openxmlformats.org/officeDocument/2006/relationships/hyperlink" Target="https://www.tecnomani.com/i-10-migliori-browser-per-android/chrome_android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cycle-phase-change-process-diagram-2019530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AC70-3FA1-A5DF-DF0C-E6D4069E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1020" y="267004"/>
            <a:ext cx="8198223" cy="1325563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Algerian" panose="04020705040A02060702" pitchFamily="82" charset="0"/>
              </a:rPr>
              <a:t>FURWAY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49F853-E0FF-7908-B552-5B7F7FCF1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47" y="3612776"/>
            <a:ext cx="6674223" cy="262666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Arial Rounded MT Bold" panose="020F0704030504030204" pitchFamily="34" charset="0"/>
              </a:rPr>
              <a:t> BY : </a:t>
            </a:r>
          </a:p>
          <a:p>
            <a:pPr marL="0" indent="0">
              <a:buNone/>
            </a:pPr>
            <a:r>
              <a:rPr lang="en-IN" dirty="0">
                <a:latin typeface="Arial Rounded MT Bold" panose="020F0704030504030204" pitchFamily="34" charset="0"/>
              </a:rPr>
              <a:t> </a:t>
            </a:r>
            <a:r>
              <a:rPr lang="en-IN" sz="2000" dirty="0">
                <a:latin typeface="Arial Rounded MT Bold" panose="020F0704030504030204" pitchFamily="34" charset="0"/>
              </a:rPr>
              <a:t>KHUSHI GUPTA : 2000300130066</a:t>
            </a:r>
          </a:p>
          <a:p>
            <a:pPr marL="0" indent="0">
              <a:buNone/>
            </a:pPr>
            <a:r>
              <a:rPr lang="en-IN" dirty="0">
                <a:latin typeface="Arial Rounded MT Bold" panose="020F0704030504030204" pitchFamily="34" charset="0"/>
              </a:rPr>
              <a:t> </a:t>
            </a:r>
            <a:r>
              <a:rPr lang="en-IN" sz="2000" dirty="0">
                <a:latin typeface="Arial Rounded MT Bold" panose="020F0704030504030204" pitchFamily="34" charset="0"/>
              </a:rPr>
              <a:t>KHUSHI JAIN : 2000300130067</a:t>
            </a:r>
          </a:p>
          <a:p>
            <a:pPr marL="0" indent="0">
              <a:buNone/>
            </a:pPr>
            <a:r>
              <a:rPr lang="en-IN" dirty="0">
                <a:latin typeface="Arial Rounded MT Bold" panose="020F0704030504030204" pitchFamily="34" charset="0"/>
              </a:rPr>
              <a:t> </a:t>
            </a:r>
            <a:r>
              <a:rPr lang="en-IN" sz="2000" dirty="0">
                <a:latin typeface="Arial Rounded MT Bold" panose="020F0704030504030204" pitchFamily="34" charset="0"/>
              </a:rPr>
              <a:t>LAKSHAY ANAND : 2000300130071</a:t>
            </a:r>
          </a:p>
          <a:p>
            <a:pPr marL="0" indent="0">
              <a:buNone/>
            </a:pPr>
            <a:r>
              <a:rPr lang="en-IN" dirty="0">
                <a:latin typeface="Arial Rounded MT Bold" panose="020F0704030504030204" pitchFamily="34" charset="0"/>
              </a:rPr>
              <a:t> </a:t>
            </a:r>
            <a:r>
              <a:rPr lang="en-IN" sz="2000" dirty="0">
                <a:latin typeface="Arial Rounded MT Bold" panose="020F0704030504030204" pitchFamily="34" charset="0"/>
              </a:rPr>
              <a:t>NAVYA : 2000300130084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F6874F-5F16-30F2-136C-0C7AEFE73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45515" y="1654830"/>
            <a:ext cx="4666744" cy="31107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72000" endPos="28000" dir="5400000" sy="-100000" algn="bl" rotWithShape="0"/>
          </a:effectLst>
          <a:scene3d>
            <a:camera prst="orthographicFront"/>
            <a:lightRig rig="threePt" dir="t"/>
          </a:scene3d>
          <a:sp3d>
            <a:bevelB w="12700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2B9C99-AFFF-E778-7825-8A61A0721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79741" y="583546"/>
            <a:ext cx="2626660" cy="2626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7CE35C-9DE2-611B-A7BD-CF5E5745F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88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2704594-5165-2DBD-7025-95275846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A5BF11-4347-BE65-489B-D0B0C91B1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C7FD8-8AEB-5A2E-B643-3042E28C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10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7D092-1B10-3280-29AF-B2D928346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79" y="163267"/>
            <a:ext cx="5805747" cy="3265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89CFAE-54DA-56C0-CC87-A74B923B1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357311"/>
            <a:ext cx="4742829" cy="2667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D204E-C5EC-FC7E-3D63-C3C450569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24" y="3592945"/>
            <a:ext cx="5514290" cy="310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6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3E4C2D-6CA1-3E68-2141-AEC2B0C38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746" y="-97146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  <a:latin typeface="Algerian" panose="04020705040A02060702" pitchFamily="82" charset="0"/>
              </a:rPr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35F861-BA09-DF66-4DC7-460F4436A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88" y="1007100"/>
            <a:ext cx="10515600" cy="4351338"/>
          </a:xfrm>
        </p:spPr>
        <p:txBody>
          <a:bodyPr/>
          <a:lstStyle/>
          <a:p>
            <a:r>
              <a:rPr lang="en-IN" dirty="0"/>
              <a:t>Our website will help people to gather all the correct information about dog vaccination such as what vaccine to give at what age , what to do and what to not during their dog’s vaccination procedure.</a:t>
            </a:r>
          </a:p>
          <a:p>
            <a:endParaRPr lang="en-IN" dirty="0"/>
          </a:p>
          <a:p>
            <a:r>
              <a:rPr lang="en-IN" dirty="0"/>
              <a:t>Also our website will help users to adopt stray dogs and to donate for them if they want to through various social media platforms </a:t>
            </a:r>
            <a:r>
              <a:rPr lang="en-IN"/>
              <a:t>like </a:t>
            </a:r>
            <a:r>
              <a:rPr lang="en-IN" dirty="0"/>
              <a:t>F</a:t>
            </a:r>
            <a:r>
              <a:rPr lang="en-IN"/>
              <a:t>acebook </a:t>
            </a:r>
            <a:r>
              <a:rPr lang="en-IN" dirty="0"/>
              <a:t>, Instagram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9FEFA-B7CE-2566-C159-1794E2A6E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11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EA33E-B5C7-72B5-12AA-133189D08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92805" y="4023360"/>
            <a:ext cx="6404789" cy="243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3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79715-0408-F5B3-1D05-C4F1AE68C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12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F60BB-BF2D-2CC9-5C7F-B16A55F76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19718" y="869576"/>
            <a:ext cx="5620869" cy="43389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4255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A7023-C8A1-7170-A831-BC3F9F9BE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153" y="-70038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PROBLEM  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88BCB-9D69-B334-5F70-6C7968E17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41" y="1045696"/>
            <a:ext cx="10797988" cy="3866963"/>
          </a:xfrm>
        </p:spPr>
        <p:txBody>
          <a:bodyPr/>
          <a:lstStyle/>
          <a:p>
            <a:r>
              <a:rPr lang="en-IN" dirty="0"/>
              <a:t>Many people know about dog vaccination these days but they don’t have the proper information regarding this topic. </a:t>
            </a:r>
          </a:p>
          <a:p>
            <a:endParaRPr lang="en-IN" dirty="0"/>
          </a:p>
          <a:p>
            <a:r>
              <a:rPr lang="en-IN" dirty="0"/>
              <a:t>Through our website we will help our users and provide all the necessary information about dog vaccination that what vaccine to give to their dogs at what age.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3920FE-E25A-2DB2-FC34-ED3A9B95B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42611" y="3429001"/>
            <a:ext cx="2832847" cy="33572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F1759-3A2A-3FE4-E78C-E42AC543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065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091C5-9E7E-DD9E-3D23-A234230AD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65" y="0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What  is  vaccination of dogs 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AEFA0-C09B-1D23-9FA1-8EBEDB685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388" y="1253331"/>
            <a:ext cx="10515600" cy="4351338"/>
          </a:xfrm>
        </p:spPr>
        <p:txBody>
          <a:bodyPr/>
          <a:lstStyle/>
          <a:p>
            <a:r>
              <a:rPr lang="en-US" b="1" i="0" dirty="0">
                <a:effectLst/>
              </a:rPr>
              <a:t>Vaccination of dogs</a:t>
            </a:r>
            <a:r>
              <a:rPr lang="en-US" b="0" i="0" dirty="0">
                <a:effectLst/>
              </a:rPr>
              <a:t> </a:t>
            </a:r>
            <a:r>
              <a:rPr lang="en-US" sz="2400" b="0" i="0" dirty="0">
                <a:effectLst/>
              </a:rPr>
              <a:t>is the practice of animal vaccination applied to dogs. Programs in this field have contributed both to the health of dogs and to the public health.</a:t>
            </a:r>
          </a:p>
          <a:p>
            <a:endParaRPr lang="en-US" sz="2400" b="0" i="0" dirty="0">
              <a:effectLst/>
            </a:endParaRPr>
          </a:p>
          <a:p>
            <a:r>
              <a:rPr lang="en-US" sz="2400" b="0" i="0" dirty="0">
                <a:effectLst/>
                <a:latin typeface="Arial" panose="020B0604020202020204" pitchFamily="34" charset="0"/>
              </a:rPr>
              <a:t>In countries where routine rabies vaccination of dogs is practiced, for example , Rabies in humans is reduced to a very rare event.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C3F7EA-5E13-CA6C-563E-F4A7F9120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66211" y="3919807"/>
            <a:ext cx="3648636" cy="2463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6A04B8-8975-EBFE-88C2-D8FB3080C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7153" y="4011981"/>
            <a:ext cx="4903693" cy="2278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89DEE-EDCC-84EC-1A64-201D3637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51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4C9890-EB31-EEF9-EB7A-978C67D6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023" y="292566"/>
            <a:ext cx="11981329" cy="1325563"/>
          </a:xfrm>
        </p:spPr>
        <p:txBody>
          <a:bodyPr/>
          <a:lstStyle/>
          <a:p>
            <a:r>
              <a:rPr lang="en-IN" dirty="0">
                <a:solidFill>
                  <a:schemeClr val="accent6"/>
                </a:solidFill>
                <a:latin typeface="Algerian" panose="04020705040A02060702" pitchFamily="82" charset="0"/>
              </a:rPr>
              <a:t>IMPORTANCE  OF  VACCINATION</a:t>
            </a:r>
            <a:br>
              <a:rPr lang="en-IN" dirty="0">
                <a:solidFill>
                  <a:schemeClr val="accent6"/>
                </a:solidFill>
                <a:latin typeface="Algerian" panose="04020705040A02060702" pitchFamily="82" charset="0"/>
              </a:rPr>
            </a:br>
            <a:r>
              <a:rPr lang="en-IN" dirty="0">
                <a:solidFill>
                  <a:schemeClr val="accent6"/>
                </a:solidFill>
                <a:latin typeface="Algerian" panose="04020705040A02060702" pitchFamily="82" charset="0"/>
              </a:rPr>
              <a:t>                   FOR  DOGS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E5FB7B-1CED-7852-FFF6-680D44F9B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5748" y="2410285"/>
            <a:ext cx="10515600" cy="4351338"/>
          </a:xfrm>
        </p:spPr>
        <p:txBody>
          <a:bodyPr/>
          <a:lstStyle/>
          <a:p>
            <a:r>
              <a:rPr lang="en-US" sz="2400" b="0" i="0" dirty="0">
                <a:effectLst/>
              </a:rPr>
              <a:t>Vaccines </a:t>
            </a:r>
            <a:r>
              <a:rPr lang="en-US" sz="2400" b="1" i="0" dirty="0">
                <a:effectLst/>
              </a:rPr>
              <a:t>help prepare a dog's immune system to defend itself from any invasion of disease-causing organisms</a:t>
            </a:r>
            <a:r>
              <a:rPr lang="en-US" sz="2400" b="1" i="0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en-US" sz="2400" b="1" i="0" dirty="0">
              <a:effectLst/>
              <a:latin typeface="arial" panose="020B0604020202020204" pitchFamily="34" charset="0"/>
            </a:endParaRPr>
          </a:p>
          <a:p>
            <a:r>
              <a:rPr lang="en-US" sz="2400" b="0" i="0" dirty="0">
                <a:effectLst/>
                <a:latin typeface="arial" panose="020B0604020202020204" pitchFamily="34" charset="0"/>
              </a:rPr>
              <a:t>Dog vaccinations play a critical role in protecting your dog from many dangerous and even fatal diseases. </a:t>
            </a:r>
          </a:p>
          <a:p>
            <a:endParaRPr lang="en-US" sz="2400" b="0" i="0" dirty="0">
              <a:effectLst/>
              <a:latin typeface="arial" panose="020B0604020202020204" pitchFamily="34" charset="0"/>
            </a:endParaRPr>
          </a:p>
          <a:p>
            <a:r>
              <a:rPr lang="en-US" sz="2400" b="1" i="0" dirty="0">
                <a:effectLst/>
                <a:latin typeface="arial" panose="020B0604020202020204" pitchFamily="34" charset="0"/>
              </a:rPr>
              <a:t>Regular vaccines greatly increase your dog's protection against serious diseases</a:t>
            </a:r>
            <a:endParaRPr lang="en-US" sz="2400" dirty="0"/>
          </a:p>
          <a:p>
            <a:pPr marL="0" indent="0">
              <a:buNone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</a:t>
            </a:r>
            <a:endParaRPr lang="en-US" b="1" dirty="0"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A6D75-999F-2D56-EA2C-5CD87A54A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266" y="609601"/>
            <a:ext cx="1709490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EB7E5-E00E-EC60-D23B-2F5B15BD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F81BA-6328-A630-1C72-A3F607F29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294" y="1825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  <a:latin typeface="Algerian" panose="04020705040A02060702" pitchFamily="82" charset="0"/>
              </a:rPr>
              <a:t> </a:t>
            </a:r>
            <a:r>
              <a:rPr lang="en-IN" dirty="0">
                <a:latin typeface="Algerian" panose="04020705040A02060702" pitchFamily="82" charset="0"/>
              </a:rPr>
              <a:t>Technical  </a:t>
            </a:r>
            <a:r>
              <a:rPr lang="en-IN" dirty="0">
                <a:solidFill>
                  <a:srgbClr val="00B0F0"/>
                </a:solidFill>
                <a:latin typeface="Algerian" panose="04020705040A02060702" pitchFamily="82" charset="0"/>
              </a:rPr>
              <a:t>specifications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E4225-80D0-6B9F-3F7C-0B8C4D21B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247" y="128164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1.Hypertext Markup Language </a:t>
            </a:r>
          </a:p>
          <a:p>
            <a:pPr marL="0" indent="0">
              <a:buNone/>
            </a:pPr>
            <a:r>
              <a:rPr lang="en-IN" dirty="0"/>
              <a:t>2.Cascade Style Sheets</a:t>
            </a:r>
          </a:p>
          <a:p>
            <a:pPr marL="0" indent="0">
              <a:buNone/>
            </a:pPr>
            <a:r>
              <a:rPr lang="en-IN" dirty="0"/>
              <a:t>3.Javascript </a:t>
            </a:r>
          </a:p>
          <a:p>
            <a:pPr marL="0" indent="0">
              <a:buNone/>
            </a:pPr>
            <a:r>
              <a:rPr lang="en-IN" dirty="0"/>
              <a:t>4.Google Chrome </a:t>
            </a:r>
          </a:p>
          <a:p>
            <a:pPr marL="0" indent="0">
              <a:buNone/>
            </a:pPr>
            <a:r>
              <a:rPr lang="en-IN" dirty="0"/>
              <a:t>5.Visual Studio Code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339DE-CE4F-3E03-1E97-E25A9CB52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88695" y="1092073"/>
            <a:ext cx="3040271" cy="3030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793579-31D2-E454-BC03-5D30E0F4E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51056" y="907590"/>
            <a:ext cx="1913300" cy="2106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CABBC-5289-F99B-D8D4-08B5C86FDE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37322" y="4402087"/>
            <a:ext cx="1658678" cy="1586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A5EB28-C6A1-E075-9401-762FA45DA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57586" y="3148664"/>
            <a:ext cx="2618689" cy="26186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FF6971-D506-87ED-D399-40DB6F50EF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33237" y="4683395"/>
            <a:ext cx="2949298" cy="166143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985DF0-3456-7626-E5AE-FFA6DAC41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24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880D-66DA-BC2F-1691-E18B28302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46" y="202403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Work  </a:t>
            </a:r>
            <a:r>
              <a:rPr lang="en-IN" sz="4800" dirty="0">
                <a:solidFill>
                  <a:schemeClr val="accent6"/>
                </a:solidFill>
                <a:latin typeface="Algerian" panose="04020705040A02060702" pitchFamily="82" charset="0"/>
              </a:rPr>
              <a:t>flow</a:t>
            </a:r>
            <a:r>
              <a:rPr lang="en-IN" dirty="0">
                <a:solidFill>
                  <a:schemeClr val="accent6"/>
                </a:solidFill>
                <a:latin typeface="Algerian" panose="04020705040A02060702" pitchFamily="82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6D25C-9811-5879-48A6-4F030B7CA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746" y="1527966"/>
            <a:ext cx="10515600" cy="436483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Step 1</a:t>
            </a:r>
          </a:p>
          <a:p>
            <a:pPr marL="0" indent="0">
              <a:buNone/>
            </a:pPr>
            <a:r>
              <a:rPr lang="en-IN" dirty="0"/>
              <a:t>   Go to home page.</a:t>
            </a:r>
          </a:p>
          <a:p>
            <a:r>
              <a:rPr lang="en-IN" dirty="0"/>
              <a:t>Step 2 </a:t>
            </a:r>
          </a:p>
          <a:p>
            <a:pPr marL="0" indent="0">
              <a:buNone/>
            </a:pPr>
            <a:r>
              <a:rPr lang="en-IN" dirty="0"/>
              <a:t>  Login if already existing user otherwise sign up.</a:t>
            </a:r>
          </a:p>
          <a:p>
            <a:r>
              <a:rPr lang="en-IN" dirty="0"/>
              <a:t>Step 3</a:t>
            </a:r>
          </a:p>
          <a:p>
            <a:pPr marL="0" indent="0">
              <a:buNone/>
            </a:pPr>
            <a:r>
              <a:rPr lang="en-IN" dirty="0"/>
              <a:t>  Now users can check the vaccination and diet plan for dogs.</a:t>
            </a:r>
          </a:p>
          <a:p>
            <a:r>
              <a:rPr lang="en-IN" dirty="0"/>
              <a:t>Step 4 </a:t>
            </a:r>
          </a:p>
          <a:p>
            <a:pPr marL="0" indent="0">
              <a:buNone/>
            </a:pPr>
            <a:r>
              <a:rPr lang="en-IN" dirty="0"/>
              <a:t>  Users can also check the adoption procedure for stray dogs and also  can donate for them if they want 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DE91C-B574-156F-A3AD-D0B447D5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722445-78C5-C1A2-ABE2-1A26C7871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82613" y="183900"/>
            <a:ext cx="3740641" cy="3758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362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2A645C-38E0-8762-D0B9-8209968C0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023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IN" sz="5400" dirty="0">
                <a:solidFill>
                  <a:schemeClr val="tx1">
                    <a:lumMod val="95000"/>
                  </a:schemeClr>
                </a:solidFill>
                <a:latin typeface="Algerian" panose="04020705040A02060702" pitchFamily="82" charset="0"/>
              </a:rPr>
              <a:t>Web</a:t>
            </a:r>
            <a:r>
              <a:rPr lang="en-IN" sz="5400" dirty="0">
                <a:solidFill>
                  <a:srgbClr val="0070C0"/>
                </a:solidFill>
                <a:latin typeface="Algerian" panose="04020705040A02060702" pitchFamily="82" charset="0"/>
              </a:rPr>
              <a:t> Site</a:t>
            </a:r>
            <a:r>
              <a:rPr lang="en-IN" sz="5400" dirty="0">
                <a:latin typeface="Algerian" panose="04020705040A02060702" pitchFamily="82" charset="0"/>
              </a:rPr>
              <a:t> 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885BD5-5FEF-AD50-71CF-D50B6CAA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7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1BD7E-804C-62C0-6799-1F570B899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0" y="1604682"/>
            <a:ext cx="48768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A063F0-22FA-9E6A-3847-61B7BEA4B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19" y="2519083"/>
            <a:ext cx="5801161" cy="326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546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D7097-DA9A-30AF-594E-3ED11359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8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744E6-3172-1BE5-68CD-553D4AA2A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3" y="522941"/>
            <a:ext cx="5779789" cy="3251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D23FE7-6908-384C-2895-D10ADD752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72" y="3045573"/>
            <a:ext cx="6183655" cy="347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6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B0E8D0-8DB4-0610-B075-CE57E584E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6B6FF-5C60-4BB0-B70D-F0991A906632}" type="slidenum">
              <a:rPr lang="en-IN" smtClean="0"/>
              <a:t>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EAB12-58F9-C905-168B-86D636184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5" y="259977"/>
            <a:ext cx="6517341" cy="366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F52FAB-069C-DB69-FCC8-7570F2DAF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83" y="3668040"/>
            <a:ext cx="5208859" cy="292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2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7C9671646CA94A8E52F4E46E5D9D1A" ma:contentTypeVersion="2" ma:contentTypeDescription="Create a new document." ma:contentTypeScope="" ma:versionID="04058db87bf5678ab2f2280443be542f">
  <xsd:schema xmlns:xsd="http://www.w3.org/2001/XMLSchema" xmlns:xs="http://www.w3.org/2001/XMLSchema" xmlns:p="http://schemas.microsoft.com/office/2006/metadata/properties" xmlns:ns3="3aa1ee3a-2545-4d1d-a267-ee3326fb5f1c" targetNamespace="http://schemas.microsoft.com/office/2006/metadata/properties" ma:root="true" ma:fieldsID="4f3696f5d53f6eddccd40d721ef34358" ns3:_="">
    <xsd:import namespace="3aa1ee3a-2545-4d1d-a267-ee3326fb5f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a1ee3a-2545-4d1d-a267-ee3326fb5f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FBBECF-A505-4A05-BED3-D811D098C793}">
  <ds:schemaRefs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purl.org/dc/terms/"/>
    <ds:schemaRef ds:uri="http://schemas.microsoft.com/office/2006/documentManagement/types"/>
    <ds:schemaRef ds:uri="3aa1ee3a-2545-4d1d-a267-ee3326fb5f1c"/>
  </ds:schemaRefs>
</ds:datastoreItem>
</file>

<file path=customXml/itemProps2.xml><?xml version="1.0" encoding="utf-8"?>
<ds:datastoreItem xmlns:ds="http://schemas.openxmlformats.org/officeDocument/2006/customXml" ds:itemID="{6215D79F-8E23-4E10-B928-F05B0D2BAD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DF3DDE-C42C-4232-95EE-216D104320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a1ee3a-2545-4d1d-a267-ee3326fb5f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</TotalTime>
  <Words>357</Words>
  <Application>Microsoft Office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Algerian</vt:lpstr>
      <vt:lpstr>Arial</vt:lpstr>
      <vt:lpstr>Arial</vt:lpstr>
      <vt:lpstr>Arial Rounded MT Bold</vt:lpstr>
      <vt:lpstr>Calibri</vt:lpstr>
      <vt:lpstr>Calibri Light</vt:lpstr>
      <vt:lpstr>Office Theme</vt:lpstr>
      <vt:lpstr>FURWAY </vt:lpstr>
      <vt:lpstr>PROBLEM   STATEMENT</vt:lpstr>
      <vt:lpstr>What  is  vaccination of dogs  ?</vt:lpstr>
      <vt:lpstr>IMPORTANCE  OF  VACCINATION                    FOR  DOGS</vt:lpstr>
      <vt:lpstr> Technical  specifications </vt:lpstr>
      <vt:lpstr>Work  flow </vt:lpstr>
      <vt:lpstr>Web Site view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  vaccination  site</dc:title>
  <dc:creator>Khushi Jain</dc:creator>
  <cp:lastModifiedBy>Lakshay  Anand</cp:lastModifiedBy>
  <cp:revision>5</cp:revision>
  <dcterms:created xsi:type="dcterms:W3CDTF">2022-12-04T12:00:52Z</dcterms:created>
  <dcterms:modified xsi:type="dcterms:W3CDTF">2022-12-05T07:31:26Z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0x010100CE7C9671646CA94A8E52F4E46E5D9D1A</vt:lpwstr>
  </property>
</Properties>
</file>